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894" autoAdjust="0"/>
  </p:normalViewPr>
  <p:slideViewPr>
    <p:cSldViewPr>
      <p:cViewPr varScale="1">
        <p:scale>
          <a:sx n="105" d="100"/>
          <a:sy n="105" d="100"/>
        </p:scale>
        <p:origin x="-184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52DC4-843E-4E62-9459-5CAE6A0D7A97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88BC5-1486-4267-9CAF-1AEA32A69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22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  Why teach world languages in Elementary School.  The first question to be answered?</a:t>
            </a:r>
          </a:p>
          <a:p>
            <a:r>
              <a:rPr lang="en-US" dirty="0" smtClean="0"/>
              <a:t>Research: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Positive</a:t>
            </a:r>
            <a:r>
              <a:rPr lang="en-US" baseline="0" dirty="0" smtClean="0"/>
              <a:t> effect on cognitive skills and academic performance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Recent studies suggest increased creativity and problem solving skills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Enhanced skills on basic skills test, SATs and English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Cultural Awareness</a:t>
            </a:r>
          </a:p>
          <a:p>
            <a:pPr marL="0" indent="0">
              <a:buFont typeface="Arial" pitchFamily="34" charset="0"/>
              <a:buNone/>
            </a:pPr>
            <a:r>
              <a:rPr lang="en-US" baseline="0" dirty="0" smtClean="0"/>
              <a:t>2.  Planning Process Team should include teachers administrators, business and community leaders</a:t>
            </a:r>
          </a:p>
          <a:p>
            <a:pPr marL="0" indent="0">
              <a:buFont typeface="Arial" pitchFamily="34" charset="0"/>
              <a:buNone/>
            </a:pPr>
            <a:r>
              <a:rPr lang="en-US" baseline="0" dirty="0" smtClean="0"/>
              <a:t>3.  Designing the program must be thoughtful and researched in detail.  Includes: scheduling, curriculum, learning resources, staffing, language choice, program evaluation, and student accessibility</a:t>
            </a:r>
          </a:p>
          <a:p>
            <a:pPr marL="0" indent="0">
              <a:buFont typeface="Arial" pitchFamily="34" charset="0"/>
              <a:buNone/>
            </a:pPr>
            <a:r>
              <a:rPr lang="en-US" baseline="0" dirty="0" smtClean="0"/>
              <a:t>4.  The final questions to be asked after a thorough planning process are: What are the goals of the program?  What is the level of commitment (budget, scheduling, space, and personnel)? </a:t>
            </a:r>
            <a:r>
              <a:rPr lang="en-US" baseline="0" smtClean="0"/>
              <a:t>What </a:t>
            </a:r>
            <a:r>
              <a:rPr lang="en-US" baseline="0" dirty="0" smtClean="0"/>
              <a:t>is the committee’s recommendation?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8BC5-1486-4267-9CAF-1AEA32A69F1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20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26416B7B-47B7-4F94-A7D4-851F5213BE3A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38C3D7A-68AC-4D88-BACB-AA5D69C200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16B7B-47B7-4F94-A7D4-851F5213BE3A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3D7A-68AC-4D88-BACB-AA5D69C200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16B7B-47B7-4F94-A7D4-851F5213BE3A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3D7A-68AC-4D88-BACB-AA5D69C200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16B7B-47B7-4F94-A7D4-851F5213BE3A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3D7A-68AC-4D88-BACB-AA5D69C200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16B7B-47B7-4F94-A7D4-851F5213BE3A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3D7A-68AC-4D88-BACB-AA5D69C200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16B7B-47B7-4F94-A7D4-851F5213BE3A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3D7A-68AC-4D88-BACB-AA5D69C200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16B7B-47B7-4F94-A7D4-851F5213BE3A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3D7A-68AC-4D88-BACB-AA5D69C200B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16B7B-47B7-4F94-A7D4-851F5213BE3A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3D7A-68AC-4D88-BACB-AA5D69C200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16B7B-47B7-4F94-A7D4-851F5213BE3A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3D7A-68AC-4D88-BACB-AA5D69C200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26416B7B-47B7-4F94-A7D4-851F5213BE3A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38C3D7A-68AC-4D88-BACB-AA5D69C200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26416B7B-47B7-4F94-A7D4-851F5213BE3A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38C3D7A-68AC-4D88-BACB-AA5D69C200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6416B7B-47B7-4F94-A7D4-851F5213BE3A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8C3D7A-68AC-4D88-BACB-AA5D69C200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Elementary World Language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Development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Budget Work Session</a:t>
            </a:r>
          </a:p>
          <a:p>
            <a:r>
              <a:rPr lang="en-US" sz="2400" dirty="0" smtClean="0"/>
              <a:t>Tuesday, February 5, 2013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962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Elementary World Language</a:t>
            </a:r>
            <a:br>
              <a:rPr lang="en-US" dirty="0" smtClean="0"/>
            </a:br>
            <a:r>
              <a:rPr lang="en-US" sz="31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Development</a:t>
            </a:r>
            <a:endParaRPr lang="en-US" sz="31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Rationale for Elementary World Languages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Planning Process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Designing the Program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Program Feasibility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62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Program Development</a:t>
            </a:r>
            <a:br>
              <a:rPr lang="en-US" dirty="0" smtClean="0"/>
            </a:br>
            <a:r>
              <a:rPr 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Rationale and Planning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Research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Different Models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Current program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Desired Outcomes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78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Program Development</a:t>
            </a:r>
            <a:br>
              <a:rPr lang="en-US" dirty="0" smtClean="0"/>
            </a:br>
            <a:r>
              <a:rPr 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Designing the Program and Feasibility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Scheduling</a:t>
            </a:r>
          </a:p>
          <a:p>
            <a:r>
              <a:rPr lang="en-US" dirty="0" smtClean="0"/>
              <a:t>Curriculum Design &amp; Instructional Materials</a:t>
            </a:r>
          </a:p>
          <a:p>
            <a:r>
              <a:rPr lang="en-US" dirty="0" smtClean="0"/>
              <a:t>Staffing</a:t>
            </a:r>
          </a:p>
          <a:p>
            <a:r>
              <a:rPr lang="en-US" dirty="0" smtClean="0"/>
              <a:t>Entry Points</a:t>
            </a:r>
          </a:p>
          <a:p>
            <a:r>
              <a:rPr lang="en-US" dirty="0" smtClean="0"/>
              <a:t>Student Accessibility</a:t>
            </a:r>
          </a:p>
          <a:p>
            <a:r>
              <a:rPr lang="en-US" dirty="0" smtClean="0"/>
              <a:t>Language Choice</a:t>
            </a:r>
          </a:p>
          <a:p>
            <a:r>
              <a:rPr lang="en-US" dirty="0" smtClean="0"/>
              <a:t>Program Evaluation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4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31</TotalTime>
  <Words>194</Words>
  <Application>Microsoft Office PowerPoint</Application>
  <PresentationFormat>On-screen Show (4:3)</PresentationFormat>
  <Paragraphs>31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Pushpin</vt:lpstr>
      <vt:lpstr>Elementary World Language Program Development</vt:lpstr>
      <vt:lpstr>Elementary World Language Program Development</vt:lpstr>
      <vt:lpstr>Program Development Rationale and Planning</vt:lpstr>
      <vt:lpstr>Program Development Designing the Program and Feasibility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Elementary World Language Program Development</dc:title>
  <dc:creator>acps</dc:creator>
  <cp:lastModifiedBy>acps</cp:lastModifiedBy>
  <cp:revision>5</cp:revision>
  <dcterms:created xsi:type="dcterms:W3CDTF">2013-02-05T06:21:59Z</dcterms:created>
  <dcterms:modified xsi:type="dcterms:W3CDTF">2013-02-05T18:53:45Z</dcterms:modified>
</cp:coreProperties>
</file>